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23B83-9755-406E-8378-72A526A805F2}" v="5" dt="2022-11-29T08:51:50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古田の 森ペットクリニック" userId="9909d503c9c608a2" providerId="LiveId" clId="{45323B83-9755-406E-8378-72A526A805F2}"/>
    <pc:docChg chg="undo custSel modSld">
      <pc:chgData name="江古田の 森ペットクリニック" userId="9909d503c9c608a2" providerId="LiveId" clId="{45323B83-9755-406E-8378-72A526A805F2}" dt="2022-11-29T08:45:14.489" v="6" actId="14100"/>
      <pc:docMkLst>
        <pc:docMk/>
      </pc:docMkLst>
      <pc:sldChg chg="modSp mod">
        <pc:chgData name="江古田の 森ペットクリニック" userId="9909d503c9c608a2" providerId="LiveId" clId="{45323B83-9755-406E-8378-72A526A805F2}" dt="2022-11-29T08:45:14.489" v="6" actId="14100"/>
        <pc:sldMkLst>
          <pc:docMk/>
          <pc:sldMk cId="2980641669" sldId="256"/>
        </pc:sldMkLst>
        <pc:spChg chg="mod">
          <ac:chgData name="江古田の 森ペットクリニック" userId="9909d503c9c608a2" providerId="LiveId" clId="{45323B83-9755-406E-8378-72A526A805F2}" dt="2022-11-29T08:43:02.444" v="2" actId="207"/>
          <ac:spMkLst>
            <pc:docMk/>
            <pc:sldMk cId="2980641669" sldId="256"/>
            <ac:spMk id="18" creationId="{BA4E2170-35DA-1DBC-6DBB-CD7FD13450D4}"/>
          </ac:spMkLst>
        </pc:spChg>
        <pc:spChg chg="mod">
          <ac:chgData name="江古田の 森ペットクリニック" userId="9909d503c9c608a2" providerId="LiveId" clId="{45323B83-9755-406E-8378-72A526A805F2}" dt="2022-11-29T08:42:58.819" v="1" actId="207"/>
          <ac:spMkLst>
            <pc:docMk/>
            <pc:sldMk cId="2980641669" sldId="256"/>
            <ac:spMk id="22" creationId="{5FCBD38F-99E1-B18A-13DE-DAFEB2F77826}"/>
          </ac:spMkLst>
        </pc:spChg>
        <pc:spChg chg="mod">
          <ac:chgData name="江古田の 森ペットクリニック" userId="9909d503c9c608a2" providerId="LiveId" clId="{45323B83-9755-406E-8378-72A526A805F2}" dt="2022-11-29T08:42:54.600" v="0" actId="207"/>
          <ac:spMkLst>
            <pc:docMk/>
            <pc:sldMk cId="2980641669" sldId="256"/>
            <ac:spMk id="23" creationId="{5AD293C7-37F4-C76D-B8EB-1E3490C4E7DF}"/>
          </ac:spMkLst>
        </pc:spChg>
        <pc:picChg chg="mod">
          <ac:chgData name="江古田の 森ペットクリニック" userId="9909d503c9c608a2" providerId="LiveId" clId="{45323B83-9755-406E-8378-72A526A805F2}" dt="2022-11-29T08:45:14.489" v="6" actId="14100"/>
          <ac:picMkLst>
            <pc:docMk/>
            <pc:sldMk cId="2980641669" sldId="256"/>
            <ac:picMk id="19" creationId="{E5D5AEE9-AB4B-3E8B-8607-811FF378ED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BAF5-F864-4D68-B42F-7361FE9192C6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3B72-6DD7-4A0B-9A82-42B54D005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75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3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71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91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9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54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34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0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97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50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56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A334-0685-47CF-9D88-A918D171C820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13CD-3539-43A7-AD84-3C989D7F4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5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E5D5AEE9-AB4B-3E8B-8607-811FF378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1751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A93DAA-E9FD-C492-5CB5-AD4719827514}"/>
              </a:ext>
            </a:extLst>
          </p:cNvPr>
          <p:cNvSpPr/>
          <p:nvPr/>
        </p:nvSpPr>
        <p:spPr>
          <a:xfrm>
            <a:off x="7596554" y="5727560"/>
            <a:ext cx="1024932" cy="53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F58787-73FB-74F8-B8EA-2CD378A3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10" y="1745355"/>
            <a:ext cx="792123" cy="6792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5AA181-8EF0-99DD-7533-4E42187E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6" y="30863"/>
            <a:ext cx="982837" cy="13456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1061EF3-FBB3-5697-FDA1-EA72C4B52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19" y="5496448"/>
            <a:ext cx="387869" cy="8490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EA8166E-E467-47FE-7E34-6675D0FB1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71" y="5807011"/>
            <a:ext cx="315091" cy="538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CCFD9F-93D0-A29B-16B4-D4FF3EEE9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262" y="5807011"/>
            <a:ext cx="294339" cy="50305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A7645E-128E-5120-495E-E33C5F0DE8FB}"/>
              </a:ext>
            </a:extLst>
          </p:cNvPr>
          <p:cNvSpPr/>
          <p:nvPr/>
        </p:nvSpPr>
        <p:spPr>
          <a:xfrm>
            <a:off x="2460202" y="25533"/>
            <a:ext cx="4699008" cy="1113884"/>
          </a:xfrm>
          <a:prstGeom prst="rect">
            <a:avLst/>
          </a:prstGeom>
          <a:solidFill>
            <a:srgbClr val="55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366332-9EC3-818C-ED3B-66A1673C2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354" y="539988"/>
            <a:ext cx="674339" cy="63198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86D26EC-AAFD-8ED0-328E-26A986FE5700}"/>
              </a:ext>
            </a:extLst>
          </p:cNvPr>
          <p:cNvSpPr/>
          <p:nvPr/>
        </p:nvSpPr>
        <p:spPr>
          <a:xfrm>
            <a:off x="6080253" y="751889"/>
            <a:ext cx="641093" cy="624671"/>
          </a:xfrm>
          <a:prstGeom prst="rect">
            <a:avLst/>
          </a:prstGeom>
          <a:solidFill>
            <a:srgbClr val="55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2F4DA47-DA6B-B2E8-3A2D-7A2C7AD2B184}"/>
              </a:ext>
            </a:extLst>
          </p:cNvPr>
          <p:cNvSpPr/>
          <p:nvPr/>
        </p:nvSpPr>
        <p:spPr>
          <a:xfrm>
            <a:off x="2571509" y="699127"/>
            <a:ext cx="606819" cy="631989"/>
          </a:xfrm>
          <a:prstGeom prst="rect">
            <a:avLst/>
          </a:prstGeom>
          <a:solidFill>
            <a:srgbClr val="559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B866F6-2FD8-2260-04EC-CBA21AE44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04964">
            <a:off x="1219942" y="77846"/>
            <a:ext cx="3098326" cy="105730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37BB2EC-3B6C-137B-F258-5D11F8A3F6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15293">
            <a:off x="4676371" y="-8689"/>
            <a:ext cx="2347017" cy="1230374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86C6282-69CF-A4F1-2127-FB955BCC8BB9}"/>
              </a:ext>
            </a:extLst>
          </p:cNvPr>
          <p:cNvSpPr/>
          <p:nvPr/>
        </p:nvSpPr>
        <p:spPr>
          <a:xfrm>
            <a:off x="5196336" y="3411415"/>
            <a:ext cx="1093932" cy="897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C1377E9-5877-8DDC-ED13-145130124645}"/>
              </a:ext>
            </a:extLst>
          </p:cNvPr>
          <p:cNvSpPr txBox="1"/>
          <p:nvPr/>
        </p:nvSpPr>
        <p:spPr>
          <a:xfrm>
            <a:off x="5124660" y="3767138"/>
            <a:ext cx="140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B050"/>
                </a:solidFill>
              </a:rPr>
              <a:t>午後休診日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4E2170-35DA-1DBC-6DBB-CD7FD13450D4}"/>
              </a:ext>
            </a:extLst>
          </p:cNvPr>
          <p:cNvSpPr txBox="1"/>
          <p:nvPr/>
        </p:nvSpPr>
        <p:spPr>
          <a:xfrm>
            <a:off x="7443485" y="5809175"/>
            <a:ext cx="156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休診</a:t>
            </a:r>
            <a:r>
              <a:rPr kumimoji="1" lang="en-US" altLang="ja-JP" b="1" dirty="0">
                <a:solidFill>
                  <a:srgbClr val="FF0000"/>
                </a:solidFill>
              </a:rPr>
              <a:t>:</a:t>
            </a:r>
            <a:r>
              <a:rPr kumimoji="1" lang="ja-JP" altLang="en-US" b="1" dirty="0"/>
              <a:t>中廣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CBD38F-99E1-B18A-13DE-DAFEB2F77826}"/>
              </a:ext>
            </a:extLst>
          </p:cNvPr>
          <p:cNvSpPr txBox="1"/>
          <p:nvPr/>
        </p:nvSpPr>
        <p:spPr>
          <a:xfrm>
            <a:off x="7465925" y="3736360"/>
            <a:ext cx="128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休診</a:t>
            </a:r>
            <a:r>
              <a:rPr kumimoji="1" lang="en-US" altLang="ja-JP" b="1" dirty="0">
                <a:solidFill>
                  <a:srgbClr val="FF0000"/>
                </a:solidFill>
              </a:rPr>
              <a:t>:</a:t>
            </a:r>
            <a:r>
              <a:rPr kumimoji="1" lang="ja-JP" altLang="en-US" b="1" dirty="0"/>
              <a:t>茂木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293C7-37F4-C76D-B8EB-1E3490C4E7DF}"/>
              </a:ext>
            </a:extLst>
          </p:cNvPr>
          <p:cNvSpPr txBox="1"/>
          <p:nvPr/>
        </p:nvSpPr>
        <p:spPr>
          <a:xfrm>
            <a:off x="3955917" y="4742823"/>
            <a:ext cx="12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休診</a:t>
            </a:r>
            <a:r>
              <a:rPr kumimoji="1" lang="en-US" altLang="ja-JP" b="1" dirty="0">
                <a:solidFill>
                  <a:srgbClr val="FF0000"/>
                </a:solidFill>
              </a:rPr>
              <a:t>:</a:t>
            </a:r>
            <a:r>
              <a:rPr kumimoji="1" lang="ja-JP" altLang="en-US" b="1" dirty="0"/>
              <a:t>茂木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95F195C-BE98-E80C-CFE0-9BF7336499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5635" y="2402139"/>
            <a:ext cx="345486" cy="60286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F4A4DC9-5652-32CB-6F2F-AF6BC1BCD5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1121" y="2402139"/>
            <a:ext cx="486589" cy="84908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B45EEDB-2510-E831-4DA8-AD138E476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9094" y="56413"/>
            <a:ext cx="1246160" cy="12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12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江古田の 森ペットクリニック</dc:creator>
  <cp:lastModifiedBy>江古田の 森ペットクリニック</cp:lastModifiedBy>
  <cp:revision>1</cp:revision>
  <cp:lastPrinted>2022-11-29T08:44:48Z</cp:lastPrinted>
  <dcterms:created xsi:type="dcterms:W3CDTF">2022-11-27T07:00:47Z</dcterms:created>
  <dcterms:modified xsi:type="dcterms:W3CDTF">2022-11-29T08:52:00Z</dcterms:modified>
</cp:coreProperties>
</file>