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9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3D0D80-A305-4C2C-9F39-45A481E16099}" v="1" dt="2021-03-01T02:18:52.8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6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森ペットクリニック 江古田の" userId="9909d503c9c608a2" providerId="LiveId" clId="{043D0D80-A305-4C2C-9F39-45A481E16099}"/>
    <pc:docChg chg="delSld delMainMaster">
      <pc:chgData name="森ペットクリニック 江古田の" userId="9909d503c9c608a2" providerId="LiveId" clId="{043D0D80-A305-4C2C-9F39-45A481E16099}" dt="2021-03-01T02:18:56.374" v="0" actId="2696"/>
      <pc:docMkLst>
        <pc:docMk/>
      </pc:docMkLst>
      <pc:sldChg chg="del">
        <pc:chgData name="森ペットクリニック 江古田の" userId="9909d503c9c608a2" providerId="LiveId" clId="{043D0D80-A305-4C2C-9F39-45A481E16099}" dt="2021-03-01T02:18:56.374" v="0" actId="2696"/>
        <pc:sldMkLst>
          <pc:docMk/>
          <pc:sldMk cId="2898943470" sldId="257"/>
        </pc:sldMkLst>
      </pc:sldChg>
      <pc:sldMasterChg chg="del delSldLayout">
        <pc:chgData name="森ペットクリニック 江古田の" userId="9909d503c9c608a2" providerId="LiveId" clId="{043D0D80-A305-4C2C-9F39-45A481E16099}" dt="2021-03-01T02:18:56.374" v="0" actId="2696"/>
        <pc:sldMasterMkLst>
          <pc:docMk/>
          <pc:sldMasterMk cId="2765255013" sldId="2147483684"/>
        </pc:sldMasterMkLst>
        <pc:sldLayoutChg chg="del">
          <pc:chgData name="森ペットクリニック 江古田の" userId="9909d503c9c608a2" providerId="LiveId" clId="{043D0D80-A305-4C2C-9F39-45A481E16099}" dt="2021-03-01T02:18:56.374" v="0" actId="2696"/>
          <pc:sldLayoutMkLst>
            <pc:docMk/>
            <pc:sldMasterMk cId="2765255013" sldId="2147483684"/>
            <pc:sldLayoutMk cId="671059095" sldId="2147483685"/>
          </pc:sldLayoutMkLst>
        </pc:sldLayoutChg>
        <pc:sldLayoutChg chg="del">
          <pc:chgData name="森ペットクリニック 江古田の" userId="9909d503c9c608a2" providerId="LiveId" clId="{043D0D80-A305-4C2C-9F39-45A481E16099}" dt="2021-03-01T02:18:56.374" v="0" actId="2696"/>
          <pc:sldLayoutMkLst>
            <pc:docMk/>
            <pc:sldMasterMk cId="2765255013" sldId="2147483684"/>
            <pc:sldLayoutMk cId="1668052649" sldId="2147483686"/>
          </pc:sldLayoutMkLst>
        </pc:sldLayoutChg>
        <pc:sldLayoutChg chg="del">
          <pc:chgData name="森ペットクリニック 江古田の" userId="9909d503c9c608a2" providerId="LiveId" clId="{043D0D80-A305-4C2C-9F39-45A481E16099}" dt="2021-03-01T02:18:56.374" v="0" actId="2696"/>
          <pc:sldLayoutMkLst>
            <pc:docMk/>
            <pc:sldMasterMk cId="2765255013" sldId="2147483684"/>
            <pc:sldLayoutMk cId="726546828" sldId="2147483687"/>
          </pc:sldLayoutMkLst>
        </pc:sldLayoutChg>
        <pc:sldLayoutChg chg="del">
          <pc:chgData name="森ペットクリニック 江古田の" userId="9909d503c9c608a2" providerId="LiveId" clId="{043D0D80-A305-4C2C-9F39-45A481E16099}" dt="2021-03-01T02:18:56.374" v="0" actId="2696"/>
          <pc:sldLayoutMkLst>
            <pc:docMk/>
            <pc:sldMasterMk cId="2765255013" sldId="2147483684"/>
            <pc:sldLayoutMk cId="3588596223" sldId="2147483688"/>
          </pc:sldLayoutMkLst>
        </pc:sldLayoutChg>
        <pc:sldLayoutChg chg="del">
          <pc:chgData name="森ペットクリニック 江古田の" userId="9909d503c9c608a2" providerId="LiveId" clId="{043D0D80-A305-4C2C-9F39-45A481E16099}" dt="2021-03-01T02:18:56.374" v="0" actId="2696"/>
          <pc:sldLayoutMkLst>
            <pc:docMk/>
            <pc:sldMasterMk cId="2765255013" sldId="2147483684"/>
            <pc:sldLayoutMk cId="943700857" sldId="2147483689"/>
          </pc:sldLayoutMkLst>
        </pc:sldLayoutChg>
        <pc:sldLayoutChg chg="del">
          <pc:chgData name="森ペットクリニック 江古田の" userId="9909d503c9c608a2" providerId="LiveId" clId="{043D0D80-A305-4C2C-9F39-45A481E16099}" dt="2021-03-01T02:18:56.374" v="0" actId="2696"/>
          <pc:sldLayoutMkLst>
            <pc:docMk/>
            <pc:sldMasterMk cId="2765255013" sldId="2147483684"/>
            <pc:sldLayoutMk cId="3401524428" sldId="2147483690"/>
          </pc:sldLayoutMkLst>
        </pc:sldLayoutChg>
        <pc:sldLayoutChg chg="del">
          <pc:chgData name="森ペットクリニック 江古田の" userId="9909d503c9c608a2" providerId="LiveId" clId="{043D0D80-A305-4C2C-9F39-45A481E16099}" dt="2021-03-01T02:18:56.374" v="0" actId="2696"/>
          <pc:sldLayoutMkLst>
            <pc:docMk/>
            <pc:sldMasterMk cId="2765255013" sldId="2147483684"/>
            <pc:sldLayoutMk cId="2581924093" sldId="2147483691"/>
          </pc:sldLayoutMkLst>
        </pc:sldLayoutChg>
        <pc:sldLayoutChg chg="del">
          <pc:chgData name="森ペットクリニック 江古田の" userId="9909d503c9c608a2" providerId="LiveId" clId="{043D0D80-A305-4C2C-9F39-45A481E16099}" dt="2021-03-01T02:18:56.374" v="0" actId="2696"/>
          <pc:sldLayoutMkLst>
            <pc:docMk/>
            <pc:sldMasterMk cId="2765255013" sldId="2147483684"/>
            <pc:sldLayoutMk cId="1452954982" sldId="2147483692"/>
          </pc:sldLayoutMkLst>
        </pc:sldLayoutChg>
        <pc:sldLayoutChg chg="del">
          <pc:chgData name="森ペットクリニック 江古田の" userId="9909d503c9c608a2" providerId="LiveId" clId="{043D0D80-A305-4C2C-9F39-45A481E16099}" dt="2021-03-01T02:18:56.374" v="0" actId="2696"/>
          <pc:sldLayoutMkLst>
            <pc:docMk/>
            <pc:sldMasterMk cId="2765255013" sldId="2147483684"/>
            <pc:sldLayoutMk cId="2182580049" sldId="2147483693"/>
          </pc:sldLayoutMkLst>
        </pc:sldLayoutChg>
        <pc:sldLayoutChg chg="del">
          <pc:chgData name="森ペットクリニック 江古田の" userId="9909d503c9c608a2" providerId="LiveId" clId="{043D0D80-A305-4C2C-9F39-45A481E16099}" dt="2021-03-01T02:18:56.374" v="0" actId="2696"/>
          <pc:sldLayoutMkLst>
            <pc:docMk/>
            <pc:sldMasterMk cId="2765255013" sldId="2147483684"/>
            <pc:sldLayoutMk cId="2342291670" sldId="2147483694"/>
          </pc:sldLayoutMkLst>
        </pc:sldLayoutChg>
        <pc:sldLayoutChg chg="del">
          <pc:chgData name="森ペットクリニック 江古田の" userId="9909d503c9c608a2" providerId="LiveId" clId="{043D0D80-A305-4C2C-9F39-45A481E16099}" dt="2021-03-01T02:18:56.374" v="0" actId="2696"/>
          <pc:sldLayoutMkLst>
            <pc:docMk/>
            <pc:sldMasterMk cId="2765255013" sldId="2147483684"/>
            <pc:sldLayoutMk cId="2800153045" sldId="214748369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1D1B-5E9B-4861-9082-9D9FDF8ADA3E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35EF0BEB-912D-48CB-A12B-2766724FE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03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1D1B-5E9B-4861-9082-9D9FDF8ADA3E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0BEB-912D-48CB-A12B-2766724FE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385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1D1B-5E9B-4861-9082-9D9FDF8ADA3E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0BEB-912D-48CB-A12B-2766724FE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42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1D1B-5E9B-4861-9082-9D9FDF8ADA3E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0BEB-912D-48CB-A12B-2766724FE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152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74E1D1B-5E9B-4861-9082-9D9FDF8ADA3E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35EF0BEB-912D-48CB-A12B-2766724FE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436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1D1B-5E9B-4861-9082-9D9FDF8ADA3E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0BEB-912D-48CB-A12B-2766724FE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0210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1D1B-5E9B-4861-9082-9D9FDF8ADA3E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0BEB-912D-48CB-A12B-2766724FE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5429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74E1D1B-5E9B-4861-9082-9D9FDF8ADA3E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0BEB-912D-48CB-A12B-2766724FE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468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1D1B-5E9B-4861-9082-9D9FDF8ADA3E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0BEB-912D-48CB-A12B-2766724FE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908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1D1B-5E9B-4861-9082-9D9FDF8ADA3E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0BEB-912D-48CB-A12B-2766724FE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0697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E1D1B-5E9B-4861-9082-9D9FDF8ADA3E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F0BEB-912D-48CB-A12B-2766724FE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0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74E1D1B-5E9B-4861-9082-9D9FDF8ADA3E}" type="datetimeFigureOut">
              <a:rPr kumimoji="1" lang="ja-JP" altLang="en-US" smtClean="0"/>
              <a:t>2021/3/1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35EF0BEB-912D-48CB-A12B-2766724FED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165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C8E6DD27-B975-48A4-ACCD-3436B06E1B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3332"/>
            <a:ext cx="1926503" cy="128027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213DFBA5-4C13-4169-A397-4381D2A449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16004">
            <a:off x="89238" y="86853"/>
            <a:ext cx="1821125" cy="121072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9B8DCBCB-50C3-48F2-9FB6-1F5D0E415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3207" y="120714"/>
            <a:ext cx="8229600" cy="1143000"/>
          </a:xfrm>
        </p:spPr>
        <p:txBody>
          <a:bodyPr>
            <a:normAutofit/>
          </a:bodyPr>
          <a:lstStyle/>
          <a:p>
            <a:pPr marL="0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/>
              <a:t>獣医師出勤表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8B9BE52-7240-4AD9-9F8D-3CDB894E12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877" y="1111623"/>
            <a:ext cx="8804789" cy="582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3936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版活字">
  <a:themeElements>
    <a:clrScheme name="木版活字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木版活字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木版活字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</TotalTime>
  <Words>3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Rockwell</vt:lpstr>
      <vt:lpstr>Rockwell Condensed</vt:lpstr>
      <vt:lpstr>Wingdings</vt:lpstr>
      <vt:lpstr>木版活字</vt:lpstr>
      <vt:lpstr>獣医師出勤表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森ペットクリニック 江古田の</dc:creator>
  <cp:lastModifiedBy>森ペットクリニック 江古田の</cp:lastModifiedBy>
  <cp:revision>21</cp:revision>
  <cp:lastPrinted>2020-10-28T06:53:24Z</cp:lastPrinted>
  <dcterms:created xsi:type="dcterms:W3CDTF">2020-05-26T03:05:06Z</dcterms:created>
  <dcterms:modified xsi:type="dcterms:W3CDTF">2021-03-01T02:19:19Z</dcterms:modified>
</cp:coreProperties>
</file>