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4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E1D1B-5E9B-4861-9082-9D9FDF8ADA3E}" type="datetimeFigureOut">
              <a:rPr kumimoji="1" lang="ja-JP" altLang="en-US" smtClean="0"/>
              <a:t>2020/12/30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0BEB-912D-48CB-A12B-2766724FE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585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E1D1B-5E9B-4861-9082-9D9FDF8ADA3E}" type="datetimeFigureOut">
              <a:rPr kumimoji="1" lang="ja-JP" altLang="en-US" smtClean="0"/>
              <a:t>2020/12/30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0BEB-912D-48CB-A12B-2766724FE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44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E1D1B-5E9B-4861-9082-9D9FDF8ADA3E}" type="datetimeFigureOut">
              <a:rPr kumimoji="1" lang="ja-JP" altLang="en-US" smtClean="0"/>
              <a:t>2020/12/30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0BEB-912D-48CB-A12B-2766724FE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298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E1D1B-5E9B-4861-9082-9D9FDF8ADA3E}" type="datetimeFigureOut">
              <a:rPr kumimoji="1" lang="ja-JP" altLang="en-US" smtClean="0"/>
              <a:t>2020/12/30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0BEB-912D-48CB-A12B-2766724FE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41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E1D1B-5E9B-4861-9082-9D9FDF8ADA3E}" type="datetimeFigureOut">
              <a:rPr kumimoji="1" lang="ja-JP" altLang="en-US" smtClean="0"/>
              <a:t>2020/12/30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0BEB-912D-48CB-A12B-2766724FE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1953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E1D1B-5E9B-4861-9082-9D9FDF8ADA3E}" type="datetimeFigureOut">
              <a:rPr kumimoji="1" lang="ja-JP" altLang="en-US" smtClean="0"/>
              <a:t>2020/12/30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0BEB-912D-48CB-A12B-2766724FE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672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E1D1B-5E9B-4861-9082-9D9FDF8ADA3E}" type="datetimeFigureOut">
              <a:rPr kumimoji="1" lang="ja-JP" altLang="en-US" smtClean="0"/>
              <a:t>2020/12/30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0BEB-912D-48CB-A12B-2766724FE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703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E1D1B-5E9B-4861-9082-9D9FDF8ADA3E}" type="datetimeFigureOut">
              <a:rPr kumimoji="1" lang="ja-JP" altLang="en-US" smtClean="0"/>
              <a:t>2020/12/30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0BEB-912D-48CB-A12B-2766724FE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52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E1D1B-5E9B-4861-9082-9D9FDF8ADA3E}" type="datetimeFigureOut">
              <a:rPr kumimoji="1" lang="ja-JP" altLang="en-US" smtClean="0"/>
              <a:t>2020/12/30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0BEB-912D-48CB-A12B-2766724FE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00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E1D1B-5E9B-4861-9082-9D9FDF8ADA3E}" type="datetimeFigureOut">
              <a:rPr kumimoji="1" lang="ja-JP" altLang="en-US" smtClean="0"/>
              <a:t>2020/12/30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0BEB-912D-48CB-A12B-2766724FE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194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E1D1B-5E9B-4861-9082-9D9FDF8ADA3E}" type="datetimeFigureOut">
              <a:rPr kumimoji="1" lang="ja-JP" altLang="en-US" smtClean="0"/>
              <a:t>2020/12/30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0BEB-912D-48CB-A12B-2766724FE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076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E1D1B-5E9B-4861-9082-9D9FDF8ADA3E}" type="datetimeFigureOut">
              <a:rPr kumimoji="1" lang="ja-JP" altLang="en-US" smtClean="0"/>
              <a:t>2020/12/30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F0BEB-912D-48CB-A12B-2766724FE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980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640E2252-5D35-48E6-B916-819BA4DA2D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8198" y="142312"/>
            <a:ext cx="1926415" cy="1275326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BC6D350E-55C9-4E3B-A0BB-F810BFA9A5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391" y="114556"/>
            <a:ext cx="2200847" cy="1463167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97D3F457-DE81-4928-AF1A-3FA6AB295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dirty="0"/>
              <a:t>獣医師出勤表</a:t>
            </a:r>
            <a:endParaRPr lang="en-US" dirty="0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572680CD-96D3-4F79-A6F8-5640151D5EB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4429"/>
          <a:stretch/>
        </p:blipFill>
        <p:spPr>
          <a:xfrm>
            <a:off x="646608" y="1544897"/>
            <a:ext cx="7850787" cy="5038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399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獣医師出勤表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獣医師出勤表</dc:title>
  <dc:creator>森ペットクリニック 江古田の</dc:creator>
  <cp:lastModifiedBy>森ペットクリニック 江古田の</cp:lastModifiedBy>
  <cp:revision>1</cp:revision>
  <cp:lastPrinted>2020-12-30T02:24:03Z</cp:lastPrinted>
  <dcterms:created xsi:type="dcterms:W3CDTF">2020-12-30T02:19:17Z</dcterms:created>
  <dcterms:modified xsi:type="dcterms:W3CDTF">2020-12-30T02:25:45Z</dcterms:modified>
</cp:coreProperties>
</file>