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5D5BB-8214-5B58-09D1-74EC42681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B1109F5-361E-D20F-A887-A1AFF3F9D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37C-96CB-41BA-9B6F-64AF119C3A5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F27C7E-A228-0D35-A5A5-E8221599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EDB5E1-7B74-415E-4993-863A8C3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9932-CB27-4932-AF22-7772212BB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72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5907F0-B516-F85D-7BB5-1DC97121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AAD4AE-C46E-4478-3507-B96B9A712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70E133-C1DE-8D5D-23A9-80B534300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A237C-96CB-41BA-9B6F-64AF119C3A5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404DF-24AB-883C-D289-109CAC339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3D0F0-1379-DD3A-A043-E27088964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9932-CB27-4932-AF22-7772212BB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95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98AA50DC-590C-17E2-FAEE-0783D4B52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A3D512D-7773-BC06-30E8-614D6BB569A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8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江古田の 森ペットクリニック</dc:creator>
  <cp:lastModifiedBy>江古田の 森ペットクリニック</cp:lastModifiedBy>
  <cp:revision>1</cp:revision>
  <dcterms:created xsi:type="dcterms:W3CDTF">2023-01-27T09:50:34Z</dcterms:created>
  <dcterms:modified xsi:type="dcterms:W3CDTF">2023-01-27T09:50:34Z</dcterms:modified>
</cp:coreProperties>
</file>